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381" r:id="rId33"/>
    <p:sldId id="3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182" autoAdjust="0"/>
  </p:normalViewPr>
  <p:slideViewPr>
    <p:cSldViewPr snapToGrid="0">
      <p:cViewPr varScale="1">
        <p:scale>
          <a:sx n="153" d="100"/>
          <a:sy n="153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10/09/2023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Applications of Linear Regression</a:t>
            </a: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589106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2238606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3029833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Applications of Linear Regression</a:t>
            </a: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 err="1"/>
              <a:t>Calcuate</a:t>
            </a:r>
            <a:r>
              <a:rPr lang="en-US" sz="5000" b="1" dirty="0"/>
              <a:t>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 err="1"/>
              <a:t>Calcuate</a:t>
            </a:r>
            <a:r>
              <a:rPr lang="en-US" sz="5000" b="1" dirty="0"/>
              <a:t>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45068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2.41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- 0.83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926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Sum of Squared Errors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567527" y="4174039"/>
            <a:ext cx="116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7030A0"/>
                </a:solidFill>
              </a:rPr>
              <a:t>The sum of squared errors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Applications of Linear Regression</a:t>
            </a: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2293</TotalTime>
  <Words>1773</Words>
  <Application>Microsoft Office PowerPoint</Application>
  <PresentationFormat>Widescreen</PresentationFormat>
  <Paragraphs>462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Calcuate the Slope</vt:lpstr>
      <vt:lpstr>Calcuate the Intercept</vt:lpstr>
      <vt:lpstr>Least Squares Method</vt:lpstr>
      <vt:lpstr>Drawing the Regression Line</vt:lpstr>
      <vt:lpstr>Least Squares Method</vt:lpstr>
      <vt:lpstr>Least Squares Method</vt:lpstr>
      <vt:lpstr>Sum of Squared Errors</vt:lpstr>
      <vt:lpstr>Finding the Best Fit Regression 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485</cp:revision>
  <dcterms:created xsi:type="dcterms:W3CDTF">2022-05-11T03:47:05Z</dcterms:created>
  <dcterms:modified xsi:type="dcterms:W3CDTF">2023-09-10T10:08:07Z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